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12/4/2024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BÁO CÁO LUẬN VĂN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7" y="4023357"/>
            <a:ext cx="6815669" cy="1320802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Sinh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Phước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</a:t>
            </a: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53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code, website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vãng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lai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sĩ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trách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14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542" y="2557463"/>
            <a:ext cx="7564915" cy="3317875"/>
          </a:xfrm>
        </p:spPr>
      </p:pic>
    </p:spTree>
    <p:extLst>
      <p:ext uri="{BB962C8B-B14F-4D97-AF65-F5344CB8AC3E}">
        <p14:creationId xmlns:p14="http://schemas.microsoft.com/office/powerpoint/2010/main" val="193835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Qủa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/>
              <a:t>Được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413" y="2557463"/>
            <a:ext cx="7293173" cy="3317875"/>
          </a:xfrm>
        </p:spPr>
      </p:pic>
    </p:spTree>
    <p:extLst>
      <p:ext uri="{BB962C8B-B14F-4D97-AF65-F5344CB8AC3E}">
        <p14:creationId xmlns:p14="http://schemas.microsoft.com/office/powerpoint/2010/main" val="312529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272" y="2557463"/>
            <a:ext cx="8081455" cy="3317875"/>
          </a:xfrm>
        </p:spPr>
      </p:pic>
    </p:spTree>
    <p:extLst>
      <p:ext uri="{BB962C8B-B14F-4D97-AF65-F5344CB8AC3E}">
        <p14:creationId xmlns:p14="http://schemas.microsoft.com/office/powerpoint/2010/main" val="27899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032" y="2557463"/>
            <a:ext cx="7293936" cy="3317875"/>
          </a:xfrm>
        </p:spPr>
      </p:pic>
    </p:spTree>
    <p:extLst>
      <p:ext uri="{BB962C8B-B14F-4D97-AF65-F5344CB8AC3E}">
        <p14:creationId xmlns:p14="http://schemas.microsoft.com/office/powerpoint/2010/main" val="410763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241" y="2557463"/>
            <a:ext cx="7243517" cy="3317875"/>
          </a:xfrm>
        </p:spPr>
      </p:pic>
    </p:spTree>
    <p:extLst>
      <p:ext uri="{BB962C8B-B14F-4D97-AF65-F5344CB8AC3E}">
        <p14:creationId xmlns:p14="http://schemas.microsoft.com/office/powerpoint/2010/main" val="46769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870" y="2557463"/>
            <a:ext cx="7306260" cy="3317875"/>
          </a:xfrm>
        </p:spPr>
      </p:pic>
    </p:spTree>
    <p:extLst>
      <p:ext uri="{BB962C8B-B14F-4D97-AF65-F5344CB8AC3E}">
        <p14:creationId xmlns:p14="http://schemas.microsoft.com/office/powerpoint/2010/main" val="367439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562" y="2557463"/>
            <a:ext cx="7324876" cy="3317875"/>
          </a:xfrm>
        </p:spPr>
      </p:pic>
    </p:spTree>
    <p:extLst>
      <p:ext uri="{BB962C8B-B14F-4D97-AF65-F5344CB8AC3E}">
        <p14:creationId xmlns:p14="http://schemas.microsoft.com/office/powerpoint/2010/main" val="389989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600" y="2435543"/>
            <a:ext cx="5174960" cy="33178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56" r="16322"/>
          <a:stretch/>
        </p:blipFill>
        <p:spPr>
          <a:xfrm>
            <a:off x="888274" y="2435543"/>
            <a:ext cx="5207726" cy="336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5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231121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IV. Demo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96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16" y="467406"/>
            <a:ext cx="11231813" cy="5914527"/>
          </a:xfrm>
        </p:spPr>
      </p:pic>
    </p:spTree>
    <p:extLst>
      <p:ext uri="{BB962C8B-B14F-4D97-AF65-F5344CB8AC3E}">
        <p14:creationId xmlns:p14="http://schemas.microsoft.com/office/powerpoint/2010/main" val="334628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4060370" cy="3318936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nay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CNTT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quan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khám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 nhu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chăm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sóc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sức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khỏe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quan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771" y="2556932"/>
            <a:ext cx="5929570" cy="333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1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2" y="2581531"/>
            <a:ext cx="3015342" cy="3318936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nhu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sóc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khỏe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845" y="2556932"/>
            <a:ext cx="5773784" cy="336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29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“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ựng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hòng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hám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hân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nhu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mang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nhanh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chóng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giấy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tờ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cao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80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CSDL </a:t>
            </a: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tin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Thanh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VnPay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88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1387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CDM, LDM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Flowchart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trung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vãng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lai,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sĩ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21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45" y="505097"/>
            <a:ext cx="10451207" cy="572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3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64</TotalTime>
  <Words>344</Words>
  <Application>Microsoft Office PowerPoint</Application>
  <PresentationFormat>Widescreen</PresentationFormat>
  <Paragraphs>41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Garamond</vt:lpstr>
      <vt:lpstr>Times New Roman</vt:lpstr>
      <vt:lpstr>Organic</vt:lpstr>
      <vt:lpstr>BÁO CÁO LUẬN VĂN</vt:lpstr>
      <vt:lpstr>Nội Dung Báo Cáo</vt:lpstr>
      <vt:lpstr>Giới Thiệu Đề Tài</vt:lpstr>
      <vt:lpstr>Giới Thiệu Đề Tài</vt:lpstr>
      <vt:lpstr>Giới Thiệu Đề Tài</vt:lpstr>
      <vt:lpstr>Thiết Kế và Giải Pháp</vt:lpstr>
      <vt:lpstr>PowerPoint Presentation</vt:lpstr>
      <vt:lpstr>Thiết Kế và Giải Pháp</vt:lpstr>
      <vt:lpstr>PowerPoint Presentation</vt:lpstr>
      <vt:lpstr>Kết Quả Đạt Được</vt:lpstr>
      <vt:lpstr>Kết Quả Đạt Được</vt:lpstr>
      <vt:lpstr>Kết Qủa Đạt Được</vt:lpstr>
      <vt:lpstr>Kết Quả Đạt Được</vt:lpstr>
      <vt:lpstr>Kết Quả Đạt Được</vt:lpstr>
      <vt:lpstr>Kết Quả Đạt Được</vt:lpstr>
      <vt:lpstr>Kết Quả Đạt Được</vt:lpstr>
      <vt:lpstr>Kết Quả Đạt Được</vt:lpstr>
      <vt:lpstr>Kết Quả Đạt Được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7</cp:revision>
  <dcterms:created xsi:type="dcterms:W3CDTF">2024-12-03T23:30:34Z</dcterms:created>
  <dcterms:modified xsi:type="dcterms:W3CDTF">2024-12-04T00:34:46Z</dcterms:modified>
</cp:coreProperties>
</file>